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3"/>
  </p:notesMasterIdLst>
  <p:sldIdLst>
    <p:sldId id="257" r:id="rId2"/>
    <p:sldId id="388" r:id="rId3"/>
    <p:sldId id="445" r:id="rId4"/>
    <p:sldId id="380" r:id="rId5"/>
    <p:sldId id="374" r:id="rId6"/>
    <p:sldId id="378" r:id="rId7"/>
    <p:sldId id="373" r:id="rId8"/>
    <p:sldId id="396" r:id="rId9"/>
    <p:sldId id="475" r:id="rId10"/>
    <p:sldId id="440" r:id="rId11"/>
    <p:sldId id="446" r:id="rId12"/>
    <p:sldId id="366" r:id="rId13"/>
    <p:sldId id="447" r:id="rId14"/>
    <p:sldId id="367" r:id="rId15"/>
    <p:sldId id="448" r:id="rId16"/>
    <p:sldId id="449" r:id="rId17"/>
    <p:sldId id="468" r:id="rId18"/>
    <p:sldId id="450" r:id="rId19"/>
    <p:sldId id="451" r:id="rId20"/>
    <p:sldId id="369" r:id="rId21"/>
    <p:sldId id="452" r:id="rId22"/>
    <p:sldId id="453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372" r:id="rId32"/>
    <p:sldId id="415" r:id="rId33"/>
    <p:sldId id="416" r:id="rId34"/>
    <p:sldId id="417" r:id="rId35"/>
    <p:sldId id="428" r:id="rId36"/>
    <p:sldId id="473" r:id="rId37"/>
    <p:sldId id="469" r:id="rId38"/>
    <p:sldId id="433" r:id="rId39"/>
    <p:sldId id="435" r:id="rId40"/>
    <p:sldId id="436" r:id="rId41"/>
    <p:sldId id="470" r:id="rId42"/>
    <p:sldId id="471" r:id="rId43"/>
    <p:sldId id="437" r:id="rId44"/>
    <p:sldId id="441" r:id="rId45"/>
    <p:sldId id="442" r:id="rId46"/>
    <p:sldId id="463" r:id="rId47"/>
    <p:sldId id="464" r:id="rId48"/>
    <p:sldId id="465" r:id="rId49"/>
    <p:sldId id="359" r:id="rId50"/>
    <p:sldId id="443" r:id="rId51"/>
    <p:sldId id="322" r:id="rId52"/>
    <p:sldId id="325" r:id="rId53"/>
    <p:sldId id="358" r:id="rId54"/>
    <p:sldId id="360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61" r:id="rId69"/>
    <p:sldId id="341" r:id="rId70"/>
    <p:sldId id="342" r:id="rId71"/>
    <p:sldId id="343" r:id="rId72"/>
    <p:sldId id="344" r:id="rId73"/>
    <p:sldId id="345" r:id="rId74"/>
    <p:sldId id="390" r:id="rId75"/>
    <p:sldId id="391" r:id="rId76"/>
    <p:sldId id="393" r:id="rId77"/>
    <p:sldId id="472" r:id="rId78"/>
    <p:sldId id="346" r:id="rId79"/>
    <p:sldId id="313" r:id="rId80"/>
    <p:sldId id="315" r:id="rId81"/>
    <p:sldId id="316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8"/>
    <p:restoredTop sz="79904"/>
  </p:normalViewPr>
  <p:slideViewPr>
    <p:cSldViewPr snapToGrid="0" snapToObjects="1">
      <p:cViewPr>
        <p:scale>
          <a:sx n="97" d="100"/>
          <a:sy n="97" d="100"/>
        </p:scale>
        <p:origin x="1168" y="0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replace the arrow</a:t>
            </a:r>
            <a:r>
              <a:rPr lang="en-US" baseline="0" dirty="0" smtClean="0"/>
              <a:t> with Legend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</a:t>
            </a:r>
            <a:r>
              <a:rPr lang="en-US" baseline="0" dirty="0" smtClean="0"/>
              <a:t>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</a:t>
            </a:r>
            <a:r>
              <a:rPr lang="en-US" baseline="0" dirty="0" smtClean="0"/>
              <a:t> update arrow label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emf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Microscopy compression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Goal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666815"/>
            <a:ext cx="1414298" cy="87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Research question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Modeling of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t="22629"/>
          <a:stretch/>
        </p:blipFill>
        <p:spPr>
          <a:xfrm>
            <a:off x="2267226" y="3056577"/>
            <a:ext cx="4742006" cy="142264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0" y="1733044"/>
            <a:ext cx="7687193" cy="12779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Helvetica" charset="0"/>
                <a:ea typeface="Helvetica" charset="0"/>
                <a:cs typeface="Helvetica" charset="0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Approach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3331"/>
              </p:ext>
            </p:extLst>
          </p:nvPr>
        </p:nvGraphicFramePr>
        <p:xfrm>
          <a:off x="466346" y="1879298"/>
          <a:ext cx="8213828" cy="31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907"/>
                <a:gridCol w="1299563"/>
                <a:gridCol w="1299563"/>
                <a:gridCol w="1559476"/>
                <a:gridCol w="1599349"/>
                <a:gridCol w="1368970"/>
              </a:tblGrid>
              <a:tr h="1161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20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20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Analysis-preserve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45"/>
            <a:ext cx="9144000" cy="41049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127513" y="3008243"/>
            <a:ext cx="4161183" cy="25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0" y="3313043"/>
            <a:ext cx="3021497" cy="12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8" cy="25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2522" y="2835965"/>
            <a:ext cx="147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Potentially be</a:t>
            </a:r>
          </a:p>
          <a:p>
            <a:r>
              <a:rPr lang="en-US" dirty="0"/>
              <a:t>u</a:t>
            </a:r>
            <a:r>
              <a:rPr lang="en-US" dirty="0" smtClean="0"/>
              <a:t>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59" y="2650159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68" y="2516809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4831" y="2122398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68" y="521255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Data compression for 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</a:t>
            </a:r>
            <a:r>
              <a:rPr lang="en-US" sz="4000" dirty="0" smtClean="0"/>
              <a:t>approach to achieve smaller compression than conventional compression techniques even with lowest quality setting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46574" y="3326296"/>
            <a:ext cx="19716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Traditional:</a:t>
            </a:r>
          </a:p>
          <a:p>
            <a:r>
              <a:rPr lang="en-US" sz="2500" i="1" dirty="0" smtClean="0"/>
              <a:t>S(x) = H </a:t>
            </a:r>
            <a:r>
              <a:rPr lang="mr-IN" sz="2500" i="1" dirty="0" smtClean="0"/>
              <a:t>–</a:t>
            </a:r>
            <a:r>
              <a:rPr lang="en-US" sz="2500" i="1" dirty="0" smtClean="0"/>
              <a:t> f(x)</a:t>
            </a:r>
          </a:p>
          <a:p>
            <a:endParaRPr lang="en-US" sz="2500" i="1" dirty="0"/>
          </a:p>
          <a:p>
            <a:r>
              <a:rPr lang="en-US" sz="2500" dirty="0" smtClean="0"/>
              <a:t>New:</a:t>
            </a:r>
          </a:p>
          <a:p>
            <a:r>
              <a:rPr lang="en-US" sz="2500" i="1" dirty="0" smtClean="0"/>
              <a:t>S(x) = f’(x)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6</a:t>
            </a:r>
            <a:r>
              <a:rPr lang="en-US" sz="1050" dirty="0" smtClean="0"/>
              <a:t>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7320704" cy="3400399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latin typeface="Helvetica"/>
                <a:cs typeface="Helvetica"/>
              </a:rPr>
              <a:t>Enable 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 smtClean="0">
                <a:latin typeface="Helvetica"/>
                <a:cs typeface="Helvetica"/>
              </a:rPr>
              <a:t>	First BLE image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latin typeface="Helvetica"/>
                <a:cs typeface="Helvetica"/>
              </a:rPr>
              <a:t>	</a:t>
            </a:r>
            <a:r>
              <a:rPr lang="en-US" sz="2100" dirty="0" smtClean="0">
                <a:latin typeface="Helvetica"/>
                <a:cs typeface="Helvetica"/>
              </a:rPr>
              <a:t>First BLE 3D motion broadcasting system</a:t>
            </a: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latin typeface="Helvetica"/>
                <a:cs typeface="Helvetica"/>
              </a:rPr>
              <a:t>Enable analysis-specific multimedia compression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latin typeface="Helvetica"/>
                <a:cs typeface="Helvetica"/>
              </a:rPr>
              <a:t>	</a:t>
            </a:r>
            <a:r>
              <a:rPr lang="en-US" sz="2100" dirty="0" smtClean="0">
                <a:latin typeface="Helvetica"/>
                <a:cs typeface="Helvetica"/>
              </a:rPr>
              <a:t>100x microscopy compression</a:t>
            </a:r>
            <a:endParaRPr lang="en-US" sz="2100" dirty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06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13379</TotalTime>
  <Words>3930</Words>
  <Application>Microsoft Macintosh PowerPoint</Application>
  <PresentationFormat>On-screen Show (4:3)</PresentationFormat>
  <Paragraphs>757</Paragraphs>
  <Slides>81</Slides>
  <Notes>62</Notes>
  <HiddenSlides>0</HiddenSlides>
  <MMClips>8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7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Background</vt:lpstr>
      <vt:lpstr>Extreme compression</vt:lpstr>
      <vt:lpstr>Motivating example</vt:lpstr>
      <vt:lpstr>Motivating example</vt:lpstr>
      <vt:lpstr>Problem of interest</vt:lpstr>
      <vt:lpstr>Summary</vt:lpstr>
      <vt:lpstr>PowerPoint Presentation</vt:lpstr>
      <vt:lpstr>PowerPoint Presentation</vt:lpstr>
      <vt:lpstr>PowerPoint Presentation</vt:lpstr>
      <vt:lpstr>PowerPoint Presentation</vt:lpstr>
      <vt:lpstr>Research question</vt:lpstr>
      <vt:lpstr>Video Compression</vt:lpstr>
      <vt:lpstr>PowerPoint Presentation</vt:lpstr>
      <vt:lpstr>Approach</vt:lpstr>
      <vt:lpstr>Key Observation </vt:lpstr>
      <vt:lpstr>Modeling of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480</cp:revision>
  <dcterms:created xsi:type="dcterms:W3CDTF">2017-02-13T04:25:39Z</dcterms:created>
  <dcterms:modified xsi:type="dcterms:W3CDTF">2017-03-23T14:39:27Z</dcterms:modified>
</cp:coreProperties>
</file>